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</a:pPr>
            <a:r>
              <a:rPr lang="en-GB" dirty="0"/>
              <a:t>Screening for Obesity</a:t>
            </a:r>
            <a:endParaRPr dirty="0"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594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rtl="0">
              <a:lnSpc>
                <a:spcPct val="120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PCPs should be screening for obesity-related conditions</a:t>
            </a:r>
          </a:p>
          <a:p>
            <a:pPr rtl="0">
              <a:lnSpc>
                <a:spcPct val="120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BMI is often taken at office visits, but consider also taking waist circumference just above the iliac crest: this is a risk factor for cardiometabolic disease</a:t>
            </a: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en-US" sz="2200" b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Women: should be less than </a:t>
            </a: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35 inches</a:t>
            </a:r>
            <a:endParaRPr lang="en-US" sz="2200" b="0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Men: should be less than 40 inches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Look at cardiometabolic risk factors in annual screenings, including HbA1c, </a:t>
            </a:r>
            <a:b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26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fasting glucose, lipids, blood pressure</a:t>
            </a:r>
          </a:p>
          <a:p>
            <a:pPr lvl="1">
              <a:lnSpc>
                <a:spcPct val="120000"/>
              </a:lnSpc>
              <a:spcAft>
                <a:spcPts val="800"/>
              </a:spcAft>
            </a:pPr>
            <a:r>
              <a:rPr lang="en-US" sz="22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Putting this information together will help decide whether obesity is a driver for that risk</a:t>
            </a: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692818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BMI, body mass index; PCP, primary-care physician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Ryan D. Interview: Screening for Obesity.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Screening for Obesity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11</cp:revision>
  <dcterms:created xsi:type="dcterms:W3CDTF">2024-11-05T11:17:53Z</dcterms:created>
  <dcterms:modified xsi:type="dcterms:W3CDTF">2024-12-03T14:50:13Z</dcterms:modified>
</cp:coreProperties>
</file>