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gImJzFkYYy9DmcmOeHJofa/jGD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</a:pPr>
            <a:r>
              <a:rPr lang="en-GB" dirty="0"/>
              <a:t>Integrating Semaglutide in Practice</a:t>
            </a:r>
            <a:endParaRPr dirty="0"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241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rtl="0">
              <a:spcAft>
                <a:spcPts val="80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SELECT showed optimal CV risk reduction across patient groups – even high-risk patients on treatments such as statins</a:t>
            </a:r>
          </a:p>
          <a:p>
            <a:pPr rtl="0">
              <a:spcAft>
                <a:spcPts val="80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Look at the patients in your care: semaglutide is a good option for people with overweight or obesity and CV risk factors</a:t>
            </a:r>
          </a:p>
          <a:p>
            <a:pPr rtl="0">
              <a:spcAft>
                <a:spcPts val="800"/>
              </a:spcAft>
            </a:pPr>
            <a:r>
              <a:rPr lang="en-US" sz="2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Semaglutide can prevent secondary occurrence of CV events</a:t>
            </a:r>
          </a:p>
          <a:p>
            <a:pPr rtl="0">
              <a:spcAft>
                <a:spcPts val="80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evidence from SELECT suggests semaglutide can prevent heart attack, stroke, and CV death in ou</a:t>
            </a:r>
            <a:r>
              <a:rPr lang="en-US" sz="2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 patients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 dirty="0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dirty="0"/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701211"/>
            <a:ext cx="104212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CV, cardiovascular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</a:rPr>
              <a:t>Ryan D. Interview: Integrating Semaglutide in Practice.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Arial"/>
                <a:hlinkClick r:id="rId3"/>
              </a:rPr>
              <a:t>The Best of Obesity Week. November, 2024. </a:t>
            </a:r>
            <a:endParaRPr sz="1200" dirty="0">
              <a:solidFill>
                <a:schemeClr val="dk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99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Play</vt:lpstr>
      <vt:lpstr>Roboto</vt:lpstr>
      <vt:lpstr>Office Theme</vt:lpstr>
      <vt:lpstr>Integrating Semaglutide in 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Brain-Gut Microbiome and Obesity</dc:title>
  <dc:creator>Alice Lione</dc:creator>
  <cp:lastModifiedBy>Alice Lione</cp:lastModifiedBy>
  <cp:revision>10</cp:revision>
  <dcterms:created xsi:type="dcterms:W3CDTF">2024-11-05T11:17:53Z</dcterms:created>
  <dcterms:modified xsi:type="dcterms:W3CDTF">2024-12-03T14:32:58Z</dcterms:modified>
</cp:coreProperties>
</file>