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embeddedFontLst>
    <p:embeddedFont>
      <p:font typeface="Play" panose="020B0604020202020204" charset="0"/>
      <p:regular r:id="rId4"/>
      <p:bold r:id="rId5"/>
    </p:embeddedFont>
    <p:embeddedFont>
      <p:font typeface="Roboto" panose="02000000000000000000" pitchFamily="2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2" roundtripDataSignature="AMtx7mgImJzFkYYy9DmcmOeHJofa/jGDY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87" d="100"/>
          <a:sy n="87" d="100"/>
        </p:scale>
        <p:origin x="90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5" Type="http://schemas.openxmlformats.org/officeDocument/2006/relationships/font" Target="fonts/font2.fntdata"/><Relationship Id="rId15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3" descr="A screen shot of a scree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body" idx="1"/>
          </p:nvPr>
        </p:nvSpPr>
        <p:spPr>
          <a:xfrm>
            <a:off x="1294646" y="2199992"/>
            <a:ext cx="10059154" cy="33678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>
  <p:cSld name="2_Title and Conten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5" descr="A screen shot of a scree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1294646" y="2716040"/>
            <a:ext cx="10059154" cy="34609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2"/>
          </p:nvPr>
        </p:nvSpPr>
        <p:spPr>
          <a:xfrm>
            <a:off x="1294646" y="2082296"/>
            <a:ext cx="10059154" cy="479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 sz="1800"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30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600"/>
              <a:buChar char="•"/>
              <a:defRPr sz="1600"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400"/>
              <a:buChar char="•"/>
              <a:defRPr sz="1400"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200"/>
              <a:buChar char="•"/>
              <a:defRPr sz="1200"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200"/>
              <a:buChar char="•"/>
              <a:defRPr sz="1200"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6" descr="A close-up of a perso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8206E"/>
              </a:buClr>
              <a:buSzPts val="3200"/>
              <a:buFont typeface="Roboto"/>
              <a:buNone/>
              <a:defRPr sz="3200" b="1">
                <a:solidFill>
                  <a:srgbClr val="78206E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1294646" y="2199992"/>
            <a:ext cx="10059154" cy="39769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bestofobesityweek.org/faculty-interview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</a:pPr>
            <a:r>
              <a:rPr lang="en-GB" dirty="0"/>
              <a:t>The Evolving Universe of GLP-1 Medicines</a:t>
            </a:r>
            <a:endParaRPr dirty="0"/>
          </a:p>
        </p:txBody>
      </p:sp>
      <p:sp>
        <p:nvSpPr>
          <p:cNvPr id="101" name="Google Shape;101;p1"/>
          <p:cNvSpPr txBox="1">
            <a:spLocks noGrp="1"/>
          </p:cNvSpPr>
          <p:nvPr>
            <p:ph type="body" idx="1"/>
          </p:nvPr>
        </p:nvSpPr>
        <p:spPr>
          <a:xfrm>
            <a:off x="1294646" y="2199992"/>
            <a:ext cx="10059154" cy="3241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0000" lnSpcReduction="20000"/>
          </a:bodyPr>
          <a:lstStyle/>
          <a:p>
            <a:pPr rtl="0">
              <a:spcAft>
                <a:spcPts val="800"/>
              </a:spcAft>
            </a:pPr>
            <a:r>
              <a:rPr lang="en-US" sz="2600" b="0" i="0" u="none" strike="noStrike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GLP-1RA offer hope for the future treatment of metabolic diseases</a:t>
            </a:r>
          </a:p>
          <a:p>
            <a:pPr rtl="0">
              <a:spcAft>
                <a:spcPts val="800"/>
              </a:spcAft>
            </a:pPr>
            <a:r>
              <a:rPr lang="en-US" sz="26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New treatments add GIP, glucagon, amylin, or PYY to the GLP-1</a:t>
            </a:r>
          </a:p>
          <a:p>
            <a:pPr rtl="0">
              <a:spcAft>
                <a:spcPts val="800"/>
              </a:spcAft>
            </a:pPr>
            <a:r>
              <a:rPr lang="en-US" sz="26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Many new dual, triple, or even quadruple agonists may come to market</a:t>
            </a:r>
          </a:p>
          <a:p>
            <a:pPr rtl="0">
              <a:spcAft>
                <a:spcPts val="800"/>
              </a:spcAft>
            </a:pPr>
            <a:r>
              <a:rPr lang="en-US" sz="2600" b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These may offer tailored approaches to not just weight loss, but for metabolic CV, liver, or kidney disease </a:t>
            </a:r>
          </a:p>
          <a:p>
            <a:pPr rtl="0">
              <a:spcAft>
                <a:spcPts val="800"/>
              </a:spcAft>
            </a:pPr>
            <a:r>
              <a:rPr lang="en-US" sz="26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Administration options may also evolve – perhaps moving to monthly injections; there are also attempts at gene editing and cell-based therapies</a:t>
            </a:r>
          </a:p>
          <a:p>
            <a:pPr rtl="0">
              <a:spcAft>
                <a:spcPts val="800"/>
              </a:spcAft>
            </a:pPr>
            <a:r>
              <a:rPr lang="en-US" sz="2600" b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Possible new indications include osteoarthritis, sleep apnea, Parkinson’s, Alzheimer’s, etc.</a:t>
            </a:r>
            <a:endParaRPr lang="en-US" sz="2100" b="0" dirty="0"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dirty="0"/>
          </a:p>
        </p:txBody>
      </p:sp>
      <p:sp>
        <p:nvSpPr>
          <p:cNvPr id="102" name="Google Shape;102;p1"/>
          <p:cNvSpPr txBox="1"/>
          <p:nvPr/>
        </p:nvSpPr>
        <p:spPr>
          <a:xfrm>
            <a:off x="1294646" y="1416169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8206E"/>
              </a:buClr>
              <a:buSzPts val="3200"/>
              <a:buFont typeface="Roboto"/>
              <a:buNone/>
            </a:pPr>
            <a:r>
              <a:rPr lang="en-GB" sz="3200" b="1" i="0" u="none" strike="noStrike" cap="none" dirty="0">
                <a:solidFill>
                  <a:srgbClr val="78206E"/>
                </a:solidFill>
                <a:latin typeface="Roboto"/>
                <a:ea typeface="Roboto"/>
                <a:cs typeface="Roboto"/>
                <a:sym typeface="Roboto"/>
              </a:rPr>
              <a:t>Key Takeaways</a:t>
            </a:r>
            <a:endParaRPr dirty="0"/>
          </a:p>
        </p:txBody>
      </p:sp>
      <p:sp>
        <p:nvSpPr>
          <p:cNvPr id="103" name="Google Shape;103;p1"/>
          <p:cNvSpPr txBox="1"/>
          <p:nvPr/>
        </p:nvSpPr>
        <p:spPr>
          <a:xfrm>
            <a:off x="1476374" y="5712228"/>
            <a:ext cx="10421293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i="0" u="none" strike="noStrike" cap="none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"/>
              </a:rPr>
              <a:t>CV, cardiovascular; GIP, glucose-dependent insulinotropic polypeptide; GLP-1RA, glucagon-like peptide-1 receptor agonist; PYY, peptide YY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i="0" u="none" strike="noStrike" cap="none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"/>
              </a:rPr>
              <a:t>Source: </a:t>
            </a:r>
            <a:r>
              <a:rPr lang="en-GB" sz="1200" i="0" u="none" strike="noStrike" cap="none" dirty="0">
                <a:solidFill>
                  <a:schemeClr val="dk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"/>
              </a:rPr>
              <a:t>Drucker DJ</a:t>
            </a:r>
            <a:r>
              <a:rPr lang="en-GB" sz="1200" i="0" u="none" strike="noStrike" cap="none" dirty="0">
                <a:solidFill>
                  <a:schemeClr val="dk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Arial"/>
              </a:rPr>
              <a:t>. </a:t>
            </a:r>
            <a:r>
              <a:rPr lang="en-GB" sz="1200" b="0" i="0" u="none" strike="noStrike" cap="none" dirty="0">
                <a:solidFill>
                  <a:schemeClr val="dk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Arial"/>
              </a:rPr>
              <a:t>Interview: The Evolving Universe of GLP-1 Medicines. </a:t>
            </a:r>
            <a:r>
              <a:rPr lang="en-GB" sz="1200" b="0" i="0" u="none" strike="noStrike" cap="none" dirty="0">
                <a:solidFill>
                  <a:schemeClr val="dk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Arial"/>
                <a:hlinkClick r:id="rId3"/>
              </a:rPr>
              <a:t>The Best of Obesity Week. November, 2024. </a:t>
            </a:r>
            <a:endParaRPr lang="en-GB" sz="1200" dirty="0">
              <a:solidFill>
                <a:schemeClr val="dk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149</Words>
  <Application>Microsoft Office PowerPoint</Application>
  <PresentationFormat>Widescreen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Play</vt:lpstr>
      <vt:lpstr>Roboto</vt:lpstr>
      <vt:lpstr>Office Theme</vt:lpstr>
      <vt:lpstr>The Evolving Universe of GLP-1 Medicines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Brain-Gut Microbiome and Obesity</dc:title>
  <dc:creator>Alice Lione</dc:creator>
  <cp:lastModifiedBy>Alice Lione</cp:lastModifiedBy>
  <cp:revision>10</cp:revision>
  <dcterms:created xsi:type="dcterms:W3CDTF">2024-11-05T11:17:53Z</dcterms:created>
  <dcterms:modified xsi:type="dcterms:W3CDTF">2024-12-03T14:33:13Z</dcterms:modified>
</cp:coreProperties>
</file>