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glDbSz8gUZBlWw3KnkTmO/30DE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7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8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GB" dirty="0"/>
              <a:t>SURMOUNT-1: Three-Year Outcomes</a:t>
            </a:r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lvl="0"/>
            <a:r>
              <a:rPr lang="en-GB" dirty="0">
                <a:sym typeface="Roboto"/>
              </a:rPr>
              <a:t>SURMOUNT is the first long-term study of a dual agonist for weight loss</a:t>
            </a:r>
          </a:p>
          <a:p>
            <a:pPr lvl="0"/>
            <a:r>
              <a:rPr lang="en-GB" dirty="0"/>
              <a:t>S</a:t>
            </a:r>
            <a:r>
              <a:rPr lang="en-GB" dirty="0">
                <a:sym typeface="Roboto"/>
              </a:rPr>
              <a:t>howed average total body weight loss of 20.9% on 15 mg </a:t>
            </a:r>
            <a:r>
              <a:rPr lang="en-GB" dirty="0"/>
              <a:t>tirzepatide, </a:t>
            </a:r>
            <a:r>
              <a:rPr lang="en-GB" dirty="0">
                <a:sym typeface="Roboto"/>
              </a:rPr>
              <a:t>sustained over 3 years</a:t>
            </a:r>
          </a:p>
          <a:p>
            <a:r>
              <a:rPr lang="en-GB" dirty="0"/>
              <a:t>Importantly, there were no new safety signals over almost 4 years</a:t>
            </a:r>
            <a:endParaRPr lang="en-GB" dirty="0">
              <a:sym typeface="Roboto"/>
            </a:endParaRPr>
          </a:p>
          <a:p>
            <a:pPr lvl="0"/>
            <a:r>
              <a:rPr lang="en-GB" dirty="0">
                <a:sym typeface="Roboto"/>
              </a:rPr>
              <a:t>There were significant decreases in progression of pre-diabetes; </a:t>
            </a:r>
            <a:r>
              <a:rPr lang="en-GB" dirty="0"/>
              <a:t>almost</a:t>
            </a:r>
            <a:r>
              <a:rPr lang="en-GB" dirty="0">
                <a:sym typeface="Roboto"/>
              </a:rPr>
              <a:t> 99% of tirzepatide patients remain free of T2D</a:t>
            </a:r>
          </a:p>
          <a:p>
            <a:pPr lvl="0"/>
            <a:r>
              <a:rPr lang="en-GB" dirty="0"/>
              <a:t>These data are reassuring for prescribers around long-term benefits and side effects of tirzepatide</a:t>
            </a:r>
          </a:p>
          <a:p>
            <a:pPr lvl="0"/>
            <a:r>
              <a:rPr lang="en-GB" dirty="0">
                <a:sym typeface="Roboto"/>
              </a:rPr>
              <a:t>GIP and GLP-1 on the same backbone seem to work better than a mono agonist</a:t>
            </a:r>
          </a:p>
          <a:p>
            <a:pPr lvl="0"/>
            <a:endParaRPr lang="en-GB" dirty="0">
              <a:sym typeface="Roboto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 dirty="0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701252"/>
            <a:ext cx="1042129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GIP, glucose-dependent insulinotropic polypeptide; GLP-1, glucagon-like peptide-1; T2D, type 2 diabetes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</a:rPr>
              <a:t>Wharton S. Interview: SURMOUNT-1: Three Year Outcomes.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  <a:hlinkClick r:id="rId3"/>
              </a:rPr>
              <a:t>The Best of Obesity Week. November, 2024. </a:t>
            </a:r>
            <a:endParaRPr sz="1200" b="0" i="0" u="none" strike="noStrike" cap="none" dirty="0">
              <a:solidFill>
                <a:schemeClr val="dk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136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Play</vt:lpstr>
      <vt:lpstr>Roboto</vt:lpstr>
      <vt:lpstr>Office Theme</vt:lpstr>
      <vt:lpstr>SURMOUNT-1: Three-Year Outcomes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Alice Lione</dc:creator>
  <cp:lastModifiedBy>Alice Lione</cp:lastModifiedBy>
  <cp:revision>3</cp:revision>
  <dcterms:created xsi:type="dcterms:W3CDTF">2024-11-05T11:17:53Z</dcterms:created>
  <dcterms:modified xsi:type="dcterms:W3CDTF">2024-12-03T14:37:09Z</dcterms:modified>
</cp:coreProperties>
</file>