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ImJzFkYYy9DmcmOeHJofa/jGD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7" d="100"/>
          <a:sy n="87" d="100"/>
        </p:scale>
        <p:origin x="9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GB" dirty="0"/>
              <a:t>Brain-Gut Microbiome and Obesity</a:t>
            </a:r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2000" dirty="0"/>
              <a:t>The brain and gut microbiomes are interconnected systems; understanding this is important for health and disease</a:t>
            </a:r>
          </a:p>
          <a:p>
            <a:pPr lvl="1"/>
            <a:r>
              <a:rPr lang="en-GB" sz="2000" dirty="0"/>
              <a:t>There is a bidirectional loop, with signaling in both directions</a:t>
            </a:r>
          </a:p>
          <a:p>
            <a:r>
              <a:rPr lang="en-GB" sz="2000" dirty="0"/>
              <a:t>Animal data show obesity is also impacted by the gut microbiome</a:t>
            </a:r>
          </a:p>
          <a:p>
            <a:r>
              <a:rPr lang="en-GB" sz="2000" dirty="0"/>
              <a:t>The normal homeostasis is shifted in obesity, causing brain and microbiome disruptions that impact eating behavior</a:t>
            </a:r>
          </a:p>
          <a:p>
            <a:r>
              <a:rPr lang="en-GB" sz="2000" dirty="0"/>
              <a:t>Looking holistically at the system gives multiple opportunities to intervene</a:t>
            </a:r>
          </a:p>
          <a:p>
            <a:r>
              <a:rPr lang="en-GB" sz="2000" dirty="0"/>
              <a:t>Gut-directed therapies can deliver small changes to their diet that can help promote healthy bacteria in the microbiome</a:t>
            </a:r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 dirty="0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885876"/>
            <a:ext cx="10421293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Church A. Interview: Brain-Gut Microbiome and Obesity.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  <a:hlinkClick r:id="rId3"/>
              </a:rPr>
              <a:t>The Best of Obesity Week. November, 2024. </a:t>
            </a:r>
            <a:endParaRPr sz="1200" dirty="0">
              <a:solidFill>
                <a:schemeClr val="dk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Play</vt:lpstr>
      <vt:lpstr>Roboto</vt:lpstr>
      <vt:lpstr>Office Theme</vt:lpstr>
      <vt:lpstr>Brain-Gut Microbiome and Obesity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Brain-Gut Microbiome and Obesity</dc:title>
  <dc:creator>Alice Lione</dc:creator>
  <cp:lastModifiedBy>Alice Lione</cp:lastModifiedBy>
  <cp:revision>10</cp:revision>
  <dcterms:created xsi:type="dcterms:W3CDTF">2024-11-05T11:17:53Z</dcterms:created>
  <dcterms:modified xsi:type="dcterms:W3CDTF">2024-12-03T14:49:07Z</dcterms:modified>
</cp:coreProperties>
</file>