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Weight and Obesity: Perception to Perspective</a:t>
            </a: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685884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When discussing weight with patients, outdated perceptions such as equating weight solely with lifestyle choices can lead to unintentional biases </a:t>
            </a:r>
          </a:p>
          <a:p>
            <a:pPr>
              <a:lnSpc>
                <a:spcPct val="120000"/>
              </a:lnSpc>
            </a:pPr>
            <a:r>
              <a:rPr lang="en-GB" dirty="0"/>
              <a:t>The idea that willpower alone is enough to treat obesity damages trust and leaves patients feeling discouraged and ashamed – and more likely to withdraw from care</a:t>
            </a:r>
          </a:p>
          <a:p>
            <a:pPr>
              <a:lnSpc>
                <a:spcPct val="120000"/>
              </a:lnSpc>
            </a:pPr>
            <a:r>
              <a:rPr lang="en-GB" dirty="0"/>
              <a:t>Shifting to a trauma-informed perspective means recognizing that many patients with obesity have experienced years of weight stigma, which leaves lasting psychological scars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Create a safe environment where patients feel genuinely listened to and respected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Be intentional with language: avoid terms and tone that could reinforce feelings of shame or judgment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Shift focus away from measured weight as the primary indicator of success; instead recognize that psychological health and overall wellbeing are critical outcomes</a:t>
            </a:r>
          </a:p>
          <a:p>
            <a:pPr>
              <a:lnSpc>
                <a:spcPct val="120000"/>
              </a:lnSpc>
            </a:pPr>
            <a:r>
              <a:rPr lang="en-GB" dirty="0"/>
              <a:t>Each patient’s journey is unique: try to support with compassion and patience</a:t>
            </a: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885876"/>
            <a:ext cx="1042129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Pashby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R. Interview: Weight and Obesity: Perception to Perspective.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Weight and Obesity: Perception to Perspective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7</cp:revision>
  <dcterms:created xsi:type="dcterms:W3CDTF">2024-11-05T11:17:53Z</dcterms:created>
  <dcterms:modified xsi:type="dcterms:W3CDTF">2024-12-03T14:48:55Z</dcterms:modified>
</cp:coreProperties>
</file>