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8" d="100"/>
          <a:sy n="58" d="100"/>
        </p:scale>
        <p:origin x="7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GB" dirty="0"/>
              <a:t>What are Predictors of Obesity?</a:t>
            </a:r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96577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700" dirty="0"/>
              <a:t>BMI is the standard-of-care and is used in many obesity guidelines as it is easy to use and understand</a:t>
            </a:r>
          </a:p>
          <a:p>
            <a:r>
              <a:rPr lang="en-GB" sz="1700" dirty="0"/>
              <a:t>But there are other tools that can be used in clinical practice to measure obesity</a:t>
            </a:r>
          </a:p>
          <a:p>
            <a:r>
              <a:rPr lang="en-GB" sz="1700" dirty="0"/>
              <a:t>Fat location is important; one way to quantify this is the waist-to-height ratio</a:t>
            </a:r>
          </a:p>
          <a:p>
            <a:r>
              <a:rPr lang="en-GB" sz="1700" dirty="0"/>
              <a:t>Waist-to-height is more effective than BMI at predicting the risk of certain diseases, especially CVD</a:t>
            </a:r>
          </a:p>
          <a:p>
            <a:pPr lvl="1"/>
            <a:r>
              <a:rPr lang="en-GB" sz="1700" dirty="0"/>
              <a:t>A ratio of 0.40–0.49 is normal, 0.50–0.59 is increased risk, and the highest risk is ≥0.60</a:t>
            </a:r>
          </a:p>
          <a:p>
            <a:r>
              <a:rPr lang="en-GB" sz="1700" dirty="0"/>
              <a:t>Even at normal BMI, people with a larger waist-to-height are at greater risk of CVD and complications</a:t>
            </a:r>
          </a:p>
          <a:p>
            <a:r>
              <a:rPr lang="en-GB" sz="1700" dirty="0"/>
              <a:t>Knowing this may help to identify at-risk individuals in clinical practice</a:t>
            </a: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12228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BMI, body mass index; CVD, cardiovascular disease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Aronne L. Interview: What are Predictors of Obesity?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153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What are Predictors of Obesity?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13</cp:revision>
  <dcterms:created xsi:type="dcterms:W3CDTF">2024-11-05T11:17:53Z</dcterms:created>
  <dcterms:modified xsi:type="dcterms:W3CDTF">2024-12-05T09:29:39Z</dcterms:modified>
</cp:coreProperties>
</file>