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6" d="100"/>
          <a:sy n="96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Long-term Effects of Semaglutide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1800" dirty="0"/>
              <a:t>SELECT provides 4 years of observation in a diverse population of over 17,000 people</a:t>
            </a:r>
          </a:p>
          <a:p>
            <a:pPr>
              <a:lnSpc>
                <a:spcPct val="120000"/>
              </a:lnSpc>
            </a:pPr>
            <a:r>
              <a:rPr lang="en-GB" sz="1800" dirty="0"/>
              <a:t>These additional long-term safety and efficacy data support the known profile of semaglutide and the wider GLP-1RA class</a:t>
            </a:r>
          </a:p>
          <a:p>
            <a:pPr>
              <a:lnSpc>
                <a:spcPct val="120000"/>
              </a:lnSpc>
            </a:pPr>
            <a:r>
              <a:rPr lang="en-GB" sz="1800" dirty="0"/>
              <a:t>Tolerability is well known, and there are steps that can be taken in clinical practice to manage common GI side effects</a:t>
            </a:r>
          </a:p>
          <a:p>
            <a:pPr>
              <a:lnSpc>
                <a:spcPct val="120000"/>
              </a:lnSpc>
            </a:pPr>
            <a:r>
              <a:rPr lang="en-GB" sz="1800" dirty="0"/>
              <a:t>With no new safety signals, SELECT reinforces this and helps to build confidence in using this class in everyday practice</a:t>
            </a: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635109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GI, gastrointestinal; GLP-1RA, glucagon-like peptide-1 receptor agonist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Ryan D. Interview: Long-term Effects of Semaglutide.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Long-term Effects of Semaglutide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13</cp:revision>
  <dcterms:created xsi:type="dcterms:W3CDTF">2024-11-05T11:17:53Z</dcterms:created>
  <dcterms:modified xsi:type="dcterms:W3CDTF">2024-12-05T09:32:40Z</dcterms:modified>
</cp:coreProperties>
</file>