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ImJzFkYYy9DmcmOeHJofa/jGDY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SELECT CVD Outcomes and Obesity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sz="1800" dirty="0"/>
              <a:t>The CV benefits seen with semaglutide may transform patient care and obesity management</a:t>
            </a:r>
          </a:p>
          <a:p>
            <a:r>
              <a:rPr lang="en-GB" sz="1800" dirty="0"/>
              <a:t>Even in people at very high CV risk, semaglutide may reduce heart attack, stroke, and CV death as seen in the SELECT trial</a:t>
            </a:r>
          </a:p>
          <a:p>
            <a:r>
              <a:rPr lang="en-GB" sz="1800" dirty="0"/>
              <a:t>There are multiple CV benefits, including improvement in heart failure and CKD, and this may result in a broadening of indications for semaglutide</a:t>
            </a:r>
          </a:p>
          <a:p>
            <a:r>
              <a:rPr lang="en-GB" sz="1800" dirty="0"/>
              <a:t>But semaglutide is already an option for secondary prevention of CVD, and this is translating into payer willingness to fund</a:t>
            </a:r>
          </a:p>
          <a:p>
            <a:r>
              <a:rPr lang="en-GB" sz="1800" dirty="0"/>
              <a:t>Results also suggest semaglutide is a powerful anti-inflammatory drug</a:t>
            </a:r>
          </a:p>
          <a:p>
            <a:pPr marL="50800" indent="0">
              <a:buNone/>
            </a:pPr>
            <a:endParaRPr lang="en-GB" sz="180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01211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CKD, chronic kidney disease; CV, cardiovascular; CVD, cardiovascular disease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Ryan D. Interview: SELECT CVD Outcomes and Obesity.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138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SELECT CVD Outcomes and Obesity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13</cp:revision>
  <dcterms:created xsi:type="dcterms:W3CDTF">2024-11-05T11:17:53Z</dcterms:created>
  <dcterms:modified xsi:type="dcterms:W3CDTF">2024-12-05T09:34:24Z</dcterms:modified>
</cp:coreProperties>
</file>