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gImJzFkYYy9DmcmOeHJofa/jGDYQ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CFB29E-2070-7790-00A7-E11B2D7CE010}" name="Marie Farrow" initials="MF" userId="395651ff28d4452c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7" d="100"/>
          <a:sy n="87" d="100"/>
        </p:scale>
        <p:origin x="9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GB" dirty="0"/>
              <a:t>SELECT CVD Outcomes and Obesity</a:t>
            </a:r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GB" sz="1800" dirty="0"/>
              <a:t>The CV benefits seen with semaglutide may transform patient care and obesity management</a:t>
            </a:r>
          </a:p>
          <a:p>
            <a:r>
              <a:rPr lang="en-GB" sz="1800" dirty="0"/>
              <a:t>Even in people at very high CV risk, semaglutide may reduce heart attack, stroke, and CV death as seen in the SELECT trial</a:t>
            </a:r>
          </a:p>
          <a:p>
            <a:r>
              <a:rPr lang="en-GB" sz="1800" dirty="0"/>
              <a:t>There are multiple CV benefits, including improvement in heart failure and CKD, and this may result in a broadening of indications for semaglutide</a:t>
            </a:r>
          </a:p>
          <a:p>
            <a:r>
              <a:rPr lang="en-GB" sz="1800" dirty="0"/>
              <a:t>But semaglutide is already an option for secondary prevention of CVD, and this is translating into payer willingness to fund</a:t>
            </a:r>
          </a:p>
          <a:p>
            <a:r>
              <a:rPr lang="en-GB" sz="1800" dirty="0"/>
              <a:t>Results also suggest semaglutide is a powerful anti-inflammatory drug</a:t>
            </a:r>
          </a:p>
          <a:p>
            <a:pPr marL="50800" indent="0">
              <a:buNone/>
            </a:pPr>
            <a:endParaRPr lang="en-GB" sz="1800" dirty="0"/>
          </a:p>
        </p:txBody>
      </p:sp>
      <p:sp>
        <p:nvSpPr>
          <p:cNvPr id="102" name="Google Shape;102;p1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 dirty="0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dirty="0"/>
          </a:p>
        </p:txBody>
      </p:sp>
      <p:sp>
        <p:nvSpPr>
          <p:cNvPr id="103" name="Google Shape;103;p1"/>
          <p:cNvSpPr txBox="1"/>
          <p:nvPr/>
        </p:nvSpPr>
        <p:spPr>
          <a:xfrm>
            <a:off x="1476374" y="5701211"/>
            <a:ext cx="1042129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CKD, chronic kidney disease; CV, cardiovascular; CVD, cardiovascular disease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Source: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Ryan D. Interview: SELECT CVD Outcomes and Obesity.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  <a:hlinkClick r:id="rId3"/>
              </a:rPr>
              <a:t>The Best of Obesity Week. November, 2024. </a:t>
            </a:r>
            <a:endParaRPr sz="1200" dirty="0">
              <a:solidFill>
                <a:schemeClr val="dk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138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Play</vt:lpstr>
      <vt:lpstr>Roboto</vt:lpstr>
      <vt:lpstr>Office Theme</vt:lpstr>
      <vt:lpstr>SELECT CVD Outcomes and Obesity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Brain-Gut Microbiome and Obesity</dc:title>
  <dc:creator>Alice Lione</dc:creator>
  <cp:lastModifiedBy>Alice Lione</cp:lastModifiedBy>
  <cp:revision>13</cp:revision>
  <dcterms:created xsi:type="dcterms:W3CDTF">2024-11-05T11:17:53Z</dcterms:created>
  <dcterms:modified xsi:type="dcterms:W3CDTF">2024-12-05T09:34:24Z</dcterms:modified>
</cp:coreProperties>
</file>