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y8AdN0ifNUQ6tmQL1zoisOZb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367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 descr="A screen shot of a scree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94646" y="2716040"/>
            <a:ext cx="10059154" cy="3460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Font typeface="Roboto"/>
              <a:buChar char="‣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1294646" y="2082296"/>
            <a:ext cx="10059154" cy="47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600"/>
              <a:buChar char="•"/>
              <a:defRPr sz="16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400"/>
              <a:buChar char="•"/>
              <a:defRPr sz="14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200"/>
              <a:buChar char="•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 descr="A close-up of a perso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2" y="428"/>
            <a:ext cx="12190476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  <a:defRPr sz="3200" b="1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1294646" y="2199992"/>
            <a:ext cx="10059154" cy="3976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4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20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7C9A53"/>
              </a:buClr>
              <a:buSzPts val="1800"/>
              <a:buChar char="•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stofobesityweek.org/faculty-intervie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932506" y="365126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GB"/>
              <a:t>Once-Weekly Semaglutide for Knee OA </a:t>
            </a:r>
            <a:br>
              <a:rPr lang="en-GB"/>
            </a:br>
            <a:r>
              <a:rPr lang="en-GB"/>
              <a:t>in People With Obesity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body" idx="1"/>
          </p:nvPr>
        </p:nvSpPr>
        <p:spPr>
          <a:xfrm>
            <a:off x="1294650" y="2352399"/>
            <a:ext cx="10059300" cy="29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The STEP-9 trial looked at participants with obesity and knee OA with moderate-to-severe pain</a:t>
            </a:r>
            <a:r>
              <a:rPr lang="en-GB" sz="1760" baseline="30000" dirty="0"/>
              <a:t>1</a:t>
            </a:r>
            <a:endParaRPr sz="176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Over 68 weeks, there was a greater than 13% decrease in weight with </a:t>
            </a:r>
            <a:r>
              <a:rPr lang="en-GB" sz="1760" dirty="0" err="1"/>
              <a:t>semaglutide</a:t>
            </a:r>
            <a:endParaRPr sz="176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Compared to placebo, there was a significantly greater reduction in pain related to knee OA </a:t>
            </a:r>
            <a:endParaRPr sz="176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There are mechanical aspects to OA, so reduced weight is beneficial</a:t>
            </a:r>
            <a:endParaRPr sz="176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But there are also potential anti-inflammatory aspects</a:t>
            </a:r>
            <a:endParaRPr sz="1760" dirty="0"/>
          </a:p>
          <a:p>
            <a:pPr marL="457200" lvl="0" indent="-3937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600"/>
              <a:buFont typeface="Roboto"/>
              <a:buChar char="‣"/>
            </a:pPr>
            <a:r>
              <a:rPr lang="en-GB" sz="1760" dirty="0"/>
              <a:t>Extending the study to people with OA but without obesity would help to answer this question</a:t>
            </a:r>
            <a:endParaRPr sz="1760" dirty="0"/>
          </a:p>
          <a:p>
            <a:pPr marL="457200" lvl="0" indent="-228600" algn="l" rtl="0">
              <a:spcBef>
                <a:spcPts val="1000"/>
              </a:spcBef>
              <a:spcAft>
                <a:spcPts val="0"/>
              </a:spcAft>
              <a:buClr>
                <a:srgbClr val="7C9A53"/>
              </a:buClr>
              <a:buSzPts val="2800"/>
              <a:buFont typeface="Roboto"/>
              <a:buNone/>
            </a:pPr>
            <a:endParaRPr sz="1760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1294646" y="1416169"/>
            <a:ext cx="10421293" cy="6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8206E"/>
              </a:buClr>
              <a:buSzPts val="3200"/>
              <a:buFont typeface="Roboto"/>
              <a:buNone/>
            </a:pPr>
            <a:r>
              <a:rPr lang="en-GB" sz="3200" b="1" i="0" u="none" strike="noStrike" cap="none">
                <a:solidFill>
                  <a:srgbClr val="78206E"/>
                </a:solidFill>
                <a:latin typeface="Roboto"/>
                <a:ea typeface="Roboto"/>
                <a:cs typeface="Roboto"/>
                <a:sym typeface="Roboto"/>
              </a:rPr>
              <a:t>Key Takeaways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476374" y="5450443"/>
            <a:ext cx="1042129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OA, osteoarthritis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1. </a:t>
            </a:r>
            <a:r>
              <a:rPr lang="en-GB" sz="1200" b="0" i="0" u="none" strike="noStrike" cap="none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Bliddal</a:t>
            </a:r>
            <a:r>
              <a:rPr lang="en-GB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H, et al. N Engl J Med 2024;391:1573-83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Source: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Wharton S. Interview: Once-Weekly </a:t>
            </a:r>
            <a:r>
              <a:rPr lang="en-GB" sz="1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Semaglutide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Knee Osteoarthritis in People With Obesity. </a:t>
            </a:r>
            <a:r>
              <a:rPr lang="en-GB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 Best of Obesity Week. November, 2024. </a:t>
            </a:r>
            <a:endParaRPr sz="1200" b="0" i="0" u="none" strike="noStrike" cap="none"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Play</vt:lpstr>
      <vt:lpstr>Roboto</vt:lpstr>
      <vt:lpstr>Arial</vt:lpstr>
      <vt:lpstr>Office Theme</vt:lpstr>
      <vt:lpstr>Once-Weekly Semaglutide for Knee OA  in People With Obesity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Alice Lione</dc:creator>
  <cp:lastModifiedBy>Alice Lione</cp:lastModifiedBy>
  <cp:revision>1</cp:revision>
  <dcterms:created xsi:type="dcterms:W3CDTF">2024-11-05T11:17:53Z</dcterms:created>
  <dcterms:modified xsi:type="dcterms:W3CDTF">2025-01-21T15:41:52Z</dcterms:modified>
</cp:coreProperties>
</file>