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dDCdeAAYOsb9f4KD5oFBlM1pk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GLP-1 for Obesity and Beyond</a:t>
            </a:r>
            <a:endParaRPr/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250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970" dirty="0"/>
              <a:t>More competitive alternatives are coming, including small molecules and additional injectable therapies</a:t>
            </a:r>
            <a:endParaRPr sz="197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970" dirty="0"/>
              <a:t>Over time, these therapies may save money by keeping people healthier and keeping them in work</a:t>
            </a:r>
            <a:endParaRPr sz="197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970" dirty="0"/>
              <a:t>New options are adding additional agonists to the original GLP-1</a:t>
            </a:r>
            <a:endParaRPr sz="197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970" dirty="0"/>
              <a:t>This includes glucagon, GIP, amylin, PYY to create novel dual, tri, or even quadruple agonists</a:t>
            </a:r>
            <a:endParaRPr sz="197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970" dirty="0"/>
              <a:t>Some may be better for different aspects of disease, such as metabolic liver disease or chronic kidney disease</a:t>
            </a:r>
            <a:endParaRPr sz="1970"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711519"/>
            <a:ext cx="104214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GIP, glucose-dependent insulinotropic polypeptide; GLP-1, glucagon-like peptide-1; PYY, peptide YY</a:t>
            </a:r>
            <a:endParaRPr sz="12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Drucker DJ. Interview: GLP-1 for Obesity and Beyond.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 Best of Obesity Week. November, 2024. </a:t>
            </a:r>
            <a:endParaRPr sz="1200" b="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Play</vt:lpstr>
      <vt:lpstr>Roboto</vt:lpstr>
      <vt:lpstr>Arial</vt:lpstr>
      <vt:lpstr>Office Theme</vt:lpstr>
      <vt:lpstr>GLP-1 for Obesity and Beyond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Alice Lione</dc:creator>
  <cp:lastModifiedBy>Alice Lione</cp:lastModifiedBy>
  <cp:revision>1</cp:revision>
  <dcterms:created xsi:type="dcterms:W3CDTF">2024-11-05T11:17:53Z</dcterms:created>
  <dcterms:modified xsi:type="dcterms:W3CDTF">2025-01-21T15:41:29Z</dcterms:modified>
</cp:coreProperties>
</file>