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dDCdeAAYOsb9f4KD5oFBlM1pk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/>
              <a:t>GLP-1 for Obesity and Beyond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50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More competitive alternatives are coming, including small molecules and additional injectable therapies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Over time, these therapies may save money by keeping people healthier and keeping them in work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New options are adding additional agonists to the original GLP-1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This includes glucagon, GIP, amylin, PYY to create novel dual, tri, or even quadruple agonists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Some may be better for different aspects of disease, such as metabolic liver disease or chronic kidney disease</a:t>
            </a:r>
            <a:endParaRPr sz="197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11519"/>
            <a:ext cx="104214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GIP, glucose-dependent insulinotropic polypeptide; GLP-1, glucagon-like peptide-1; PYY, peptide YY</a:t>
            </a:r>
            <a:endParaRPr sz="12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Drucker DJ. Interview: GLP-1 for Obesity and Beyond.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Play</vt:lpstr>
      <vt:lpstr>Roboto</vt:lpstr>
      <vt:lpstr>Arial</vt:lpstr>
      <vt:lpstr>Office Theme</vt:lpstr>
      <vt:lpstr>GLP-1 for Obesity and Beyond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2025-01-21T15:41:29Z</dcterms:modified>
</cp:coreProperties>
</file>