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Play" panose="020B0604020202020204" charset="0"/>
      <p:regular r:id="rId4"/>
      <p:bold r:id="rId5"/>
    </p:embeddedFont>
    <p:embeddedFont>
      <p:font typeface="Roboto" panose="02000000000000000000" pitchFamily="2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g5d9WjfF+dhwrUDg9cHDss2URx3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9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3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367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5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294646" y="2716040"/>
            <a:ext cx="10059154" cy="3460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1294646" y="2082296"/>
            <a:ext cx="10059154" cy="47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 sz="18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600"/>
              <a:buChar char="•"/>
              <a:defRPr sz="1600"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400"/>
              <a:buChar char="•"/>
              <a:defRPr sz="1400"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6" descr="A close-up of a pers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  <a:defRPr sz="3200" b="1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976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bestofobesityweek.org/faculty-interview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Sleep Disparities and Health </a:t>
            </a:r>
            <a:endParaRPr/>
          </a:p>
        </p:txBody>
      </p:sp>
      <p:sp>
        <p:nvSpPr>
          <p:cNvPr id="101" name="Google Shape;101;p1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250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600"/>
              <a:buFont typeface="Roboto"/>
              <a:buChar char="‣"/>
            </a:pPr>
            <a:r>
              <a:rPr lang="en-GB" sz="1970" dirty="0"/>
              <a:t>Socioeconomic factors can influence sleep; this includes certain racial and ethnic groups, as well as people from disadvantaged backgrounds</a:t>
            </a:r>
            <a:endParaRPr sz="1970" dirty="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600"/>
              <a:buFont typeface="Roboto"/>
              <a:buChar char="‣"/>
            </a:pPr>
            <a:r>
              <a:rPr lang="en-GB" sz="1970" dirty="0"/>
              <a:t>Key factors include lower income and reliance on shift work, which impact natural sleep rhythms</a:t>
            </a:r>
            <a:endParaRPr sz="1970" dirty="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600"/>
              <a:buFont typeface="Roboto"/>
              <a:buChar char="‣"/>
            </a:pPr>
            <a:r>
              <a:rPr lang="en-GB" sz="1970" dirty="0" err="1"/>
              <a:t>Neighborhood</a:t>
            </a:r>
            <a:r>
              <a:rPr lang="en-GB" sz="1970" dirty="0"/>
              <a:t> factors include light exposure and air pollution</a:t>
            </a:r>
            <a:endParaRPr sz="1970" dirty="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600"/>
              <a:buFont typeface="Roboto"/>
              <a:buChar char="‣"/>
            </a:pPr>
            <a:r>
              <a:rPr lang="en-GB" sz="1970" dirty="0"/>
              <a:t>Sleep and obesity have a bidirectional link</a:t>
            </a:r>
            <a:endParaRPr sz="1970" dirty="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600"/>
              <a:buFont typeface="Roboto"/>
              <a:buChar char="‣"/>
            </a:pPr>
            <a:r>
              <a:rPr lang="en-GB" sz="1970" dirty="0"/>
              <a:t>Short sleep duration results in more opportunity to eat</a:t>
            </a:r>
            <a:endParaRPr sz="1970" dirty="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600"/>
              <a:buFont typeface="Roboto"/>
              <a:buChar char="‣"/>
            </a:pPr>
            <a:r>
              <a:rPr lang="en-GB" sz="1970" dirty="0"/>
              <a:t>There are also metabolic processes involved, such as hormone imbalances</a:t>
            </a:r>
            <a:endParaRPr sz="1970" dirty="0"/>
          </a:p>
          <a:p>
            <a:pPr marL="457200" lvl="0" indent="-22860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None/>
            </a:pPr>
            <a:endParaRPr sz="1970" dirty="0"/>
          </a:p>
          <a:p>
            <a:pPr marL="457200" lvl="0" indent="-22860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None/>
            </a:pPr>
            <a:endParaRPr sz="1970" dirty="0"/>
          </a:p>
          <a:p>
            <a:pPr marL="457200" lvl="0" indent="-22860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None/>
            </a:pPr>
            <a:endParaRPr sz="1970" dirty="0"/>
          </a:p>
          <a:p>
            <a:pPr marL="457200" lvl="0" indent="-22860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None/>
            </a:pPr>
            <a:endParaRPr sz="1970" dirty="0"/>
          </a:p>
        </p:txBody>
      </p:sp>
      <p:sp>
        <p:nvSpPr>
          <p:cNvPr id="102" name="Google Shape;102;p1"/>
          <p:cNvSpPr txBox="1"/>
          <p:nvPr/>
        </p:nvSpPr>
        <p:spPr>
          <a:xfrm>
            <a:off x="1294646" y="1416169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</a:pPr>
            <a:r>
              <a:rPr lang="en-GB" sz="3200" b="1" i="0" u="none" strike="noStrike" cap="none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rPr>
              <a:t>Key Takeaways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1476374" y="5819774"/>
            <a:ext cx="10421293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cap="none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Source: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Johnson D. Interview: Sleep Disparities and Health.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The Best of Obesity Week. November, 2024. </a:t>
            </a:r>
            <a:endParaRPr sz="1200" b="0" i="0" u="none" strike="noStrike" cap="none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Roboto</vt:lpstr>
      <vt:lpstr>Arial</vt:lpstr>
      <vt:lpstr>Play</vt:lpstr>
      <vt:lpstr>Office Theme</vt:lpstr>
      <vt:lpstr>Sleep Disparities and Health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Alice Lione</dc:creator>
  <cp:lastModifiedBy>Alice Lione</cp:lastModifiedBy>
  <cp:revision>1</cp:revision>
  <dcterms:created xsi:type="dcterms:W3CDTF">2024-11-05T11:17:53Z</dcterms:created>
  <dcterms:modified xsi:type="dcterms:W3CDTF">2025-01-21T15:47:16Z</dcterms:modified>
</cp:coreProperties>
</file>