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5d9WjfF+dhwrUDg9cHDss2URx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/>
              <a:t>Sleep Disparities and Health 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50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Socioeconomic factors can influence sleep; this includes certain racial and ethnic groups, as well as people from disadvantaged backgrounds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Key factors include lower income and reliance on shift work, which impact natural sleep rhythms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 err="1"/>
              <a:t>Neighborhood</a:t>
            </a:r>
            <a:r>
              <a:rPr lang="en-GB" sz="1970" dirty="0"/>
              <a:t> factors include light exposure and air pollution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Sleep and obesity have a bidirectional link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Short sleep duration results in more opportunity to eat</a:t>
            </a:r>
            <a:endParaRPr sz="197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1970" dirty="0"/>
              <a:t>There are also metabolic processes involved, such as hormone imbalances</a:t>
            </a:r>
            <a:endParaRPr sz="1970" dirty="0"/>
          </a:p>
          <a:p>
            <a:pPr marL="457200" lvl="0" indent="-2286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None/>
            </a:pPr>
            <a:endParaRPr sz="1970" dirty="0"/>
          </a:p>
          <a:p>
            <a:pPr marL="457200" lvl="0" indent="-2286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None/>
            </a:pPr>
            <a:endParaRPr sz="1970" dirty="0"/>
          </a:p>
          <a:p>
            <a:pPr marL="457200" lvl="0" indent="-2286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None/>
            </a:pPr>
            <a:endParaRPr sz="1970" dirty="0"/>
          </a:p>
          <a:p>
            <a:pPr marL="457200" lvl="0" indent="-2286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None/>
            </a:pPr>
            <a:endParaRPr sz="197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19774"/>
            <a:ext cx="1042129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Johnson D. Interview: Sleep Disparities and Health.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Arial</vt:lpstr>
      <vt:lpstr>Play</vt:lpstr>
      <vt:lpstr>Office Theme</vt:lpstr>
      <vt:lpstr>Sleep Disparities and Health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2025-01-21T15:47:16Z</dcterms:modified>
</cp:coreProperties>
</file>