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embeddedFontLst>
    <p:embeddedFont>
      <p:font typeface="Play" panose="020B0604020202020204" charset="0"/>
      <p:regular r:id="rId4"/>
      <p:bold r:id="rId5"/>
    </p:embeddedFont>
    <p:embeddedFont>
      <p:font typeface="Roboto" panose="02000000000000000000" pitchFamily="2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hgTWvPgdsFNqbVxOg9Q1SnKsJDM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9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5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8" name="Google Shape;9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3" descr="A screen shot of a scree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3678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>
  <p:cSld name="2_Title and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5" descr="A screen shot of a scree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1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1294646" y="2716040"/>
            <a:ext cx="10059154" cy="34609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Font typeface="Roboto"/>
              <a:buChar char="‣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2"/>
          </p:nvPr>
        </p:nvSpPr>
        <p:spPr>
          <a:xfrm>
            <a:off x="1294646" y="2082296"/>
            <a:ext cx="10059154" cy="47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 sz="1800"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302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600"/>
              <a:buChar char="•"/>
              <a:defRPr sz="1600"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400"/>
              <a:buChar char="•"/>
              <a:defRPr sz="1400"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200"/>
              <a:buChar char="•"/>
              <a:defRPr sz="1200"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048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200"/>
              <a:buChar char="•"/>
              <a:defRPr sz="1200"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6" descr="A close-up of a perso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62" y="428"/>
            <a:ext cx="12190476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8206E"/>
              </a:buClr>
              <a:buSzPts val="3200"/>
              <a:buFont typeface="Roboto"/>
              <a:buNone/>
              <a:defRPr sz="3200" b="1">
                <a:solidFill>
                  <a:srgbClr val="78206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1294646" y="2199992"/>
            <a:ext cx="10059154" cy="39769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810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4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556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20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4290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7C9A53"/>
              </a:buClr>
              <a:buSzPts val="1800"/>
              <a:buChar char="•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bestofobesityweek.org/faculty-interview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"/>
          <p:cNvSpPr txBox="1">
            <a:spLocks noGrp="1"/>
          </p:cNvSpPr>
          <p:nvPr>
            <p:ph type="title"/>
          </p:nvPr>
        </p:nvSpPr>
        <p:spPr>
          <a:xfrm>
            <a:off x="932506" y="365126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GB"/>
              <a:t>Practicing Sleep Hygiene</a:t>
            </a:r>
            <a:endParaRPr/>
          </a:p>
        </p:txBody>
      </p:sp>
      <p:sp>
        <p:nvSpPr>
          <p:cNvPr id="101" name="Google Shape;101;p1"/>
          <p:cNvSpPr txBox="1">
            <a:spLocks noGrp="1"/>
          </p:cNvSpPr>
          <p:nvPr>
            <p:ph type="body" idx="1"/>
          </p:nvPr>
        </p:nvSpPr>
        <p:spPr>
          <a:xfrm>
            <a:off x="1294646" y="2123792"/>
            <a:ext cx="10059300" cy="325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00050" algn="l" rtl="0"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700"/>
              <a:buFont typeface="Roboto"/>
              <a:buChar char="‣"/>
            </a:pPr>
            <a:r>
              <a:rPr lang="en-GB" sz="1650" dirty="0"/>
              <a:t>Social determinants can have an impact on sleep quality; strategies to address this include non-medical factors</a:t>
            </a:r>
            <a:endParaRPr sz="1650" dirty="0"/>
          </a:p>
          <a:p>
            <a:pPr marL="457200" lvl="0" indent="-400050" algn="l" rtl="0"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700"/>
              <a:buFont typeface="Roboto"/>
              <a:buChar char="‣"/>
            </a:pPr>
            <a:r>
              <a:rPr lang="en-GB" sz="1650" dirty="0"/>
              <a:t>Stress is a key contributor to both socioeconomic and racial disparities</a:t>
            </a:r>
            <a:endParaRPr sz="1650" dirty="0"/>
          </a:p>
          <a:p>
            <a:pPr marL="457200" lvl="0" indent="-400050" algn="l" rtl="0"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700"/>
              <a:buFont typeface="Roboto"/>
              <a:buChar char="‣"/>
            </a:pPr>
            <a:r>
              <a:rPr lang="en-GB" sz="1650" dirty="0"/>
              <a:t>Mindfulness can be used to manage stress and anxiety – with a positive influence on sleep, hypertension, and obesity; there are apps such that can be used for this </a:t>
            </a:r>
            <a:endParaRPr sz="1650" dirty="0"/>
          </a:p>
          <a:p>
            <a:pPr marL="457200" lvl="0" indent="-400050" algn="l" rtl="0"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700"/>
              <a:buFont typeface="Roboto"/>
              <a:buChar char="‣"/>
            </a:pPr>
            <a:r>
              <a:rPr lang="en-GB" sz="1650" dirty="0"/>
              <a:t>Healthy sleep practices also focus on dark, quiet, and temperature</a:t>
            </a:r>
            <a:endParaRPr sz="1650" dirty="0"/>
          </a:p>
          <a:p>
            <a:pPr marL="457200" lvl="0" indent="-400050" algn="l" rtl="0"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700"/>
              <a:buFont typeface="Roboto"/>
              <a:buChar char="‣"/>
            </a:pPr>
            <a:r>
              <a:rPr lang="en-GB" sz="1650" dirty="0"/>
              <a:t>Some people may not feel safe sleeping in the dark, but night lights can be used to illuminate other areas of the house for security</a:t>
            </a:r>
            <a:endParaRPr sz="1650" dirty="0"/>
          </a:p>
          <a:p>
            <a:pPr marL="457200" lvl="0" indent="-400050" algn="l" rtl="0">
              <a:spcBef>
                <a:spcPts val="1000"/>
              </a:spcBef>
              <a:spcAft>
                <a:spcPts val="0"/>
              </a:spcAft>
              <a:buClr>
                <a:srgbClr val="7C9A53"/>
              </a:buClr>
              <a:buSzPts val="2700"/>
              <a:buFont typeface="Roboto"/>
              <a:buChar char="‣"/>
            </a:pPr>
            <a:r>
              <a:rPr lang="en-GB" sz="1650" dirty="0"/>
              <a:t>Think about the context in which people live and help them tailor their environment to promote healthy sleep practices</a:t>
            </a:r>
            <a:endParaRPr sz="1650" dirty="0"/>
          </a:p>
        </p:txBody>
      </p:sp>
      <p:sp>
        <p:nvSpPr>
          <p:cNvPr id="102" name="Google Shape;102;p1"/>
          <p:cNvSpPr txBox="1"/>
          <p:nvPr/>
        </p:nvSpPr>
        <p:spPr>
          <a:xfrm>
            <a:off x="1294646" y="1416169"/>
            <a:ext cx="10421293" cy="6941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8206E"/>
              </a:buClr>
              <a:buSzPts val="3200"/>
              <a:buFont typeface="Roboto"/>
              <a:buNone/>
            </a:pPr>
            <a:r>
              <a:rPr lang="en-GB" sz="3200" b="1" i="0" u="none" strike="noStrike" cap="none">
                <a:solidFill>
                  <a:srgbClr val="78206E"/>
                </a:solidFill>
                <a:latin typeface="Roboto"/>
                <a:ea typeface="Roboto"/>
                <a:cs typeface="Roboto"/>
                <a:sym typeface="Roboto"/>
              </a:rPr>
              <a:t>Key Takeaways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1476374" y="5896050"/>
            <a:ext cx="10421400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1" i="0" u="none" strike="noStrike" cap="none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Source: 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Johnson D. Interview: Practicing Sleep Hygiene. </a:t>
            </a:r>
            <a:r>
              <a:rPr lang="en-GB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The Best of Obesity Week. November, 2024</a:t>
            </a:r>
            <a:endParaRPr sz="1200" b="0" i="0" u="none" strike="noStrike" cap="none" dirty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142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Roboto</vt:lpstr>
      <vt:lpstr>Play</vt:lpstr>
      <vt:lpstr>Arial</vt:lpstr>
      <vt:lpstr>Office Theme</vt:lpstr>
      <vt:lpstr>Practicing Sleep Hygiene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Alice Lione</dc:creator>
  <cp:lastModifiedBy>Alice Lione</cp:lastModifiedBy>
  <cp:revision>1</cp:revision>
  <dcterms:created xsi:type="dcterms:W3CDTF">2024-11-05T11:17:53Z</dcterms:created>
  <dcterms:modified xsi:type="dcterms:W3CDTF">2025-01-21T16:17:32Z</dcterms:modified>
</cp:coreProperties>
</file>