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t9YCi5OIUfsoubnj3dkAof7L1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Growing and Marketing Your Obesity Practice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50" y="2047600"/>
            <a:ext cx="10602900" cy="32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Reimbursement is an issue for obesity care services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Create a flexible model that can link with other services in the area, and also adjust to unforeseen circumstances such as pandemics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Telemedicine is popular with patients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Get feedback from patients to ensure they are at the </a:t>
            </a:r>
            <a:r>
              <a:rPr lang="en-GB" sz="1860" dirty="0" err="1"/>
              <a:t>center</a:t>
            </a:r>
            <a:r>
              <a:rPr lang="en-GB" sz="1860" dirty="0"/>
              <a:t> of care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Clinical trial data is important and should be built into everyday practice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There are important rules to follow if recruiting patients for trials</a:t>
            </a:r>
            <a:endParaRPr sz="1860" dirty="0"/>
          </a:p>
          <a:p>
            <a:pPr marL="457200" lvl="0" indent="-400050" algn="l" rtl="0">
              <a:spcBef>
                <a:spcPts val="0"/>
              </a:spcBef>
              <a:spcAft>
                <a:spcPts val="600"/>
              </a:spcAft>
              <a:buClr>
                <a:srgbClr val="7C9A53"/>
              </a:buClr>
              <a:buSzPts val="2700"/>
              <a:buFont typeface="Roboto"/>
              <a:buChar char="‣"/>
            </a:pPr>
            <a:r>
              <a:rPr lang="en-GB" sz="1860" dirty="0"/>
              <a:t>Most referrals come from other clinicians, so make good networks to help market your practice with other subspeciality practices </a:t>
            </a:r>
            <a:endParaRPr sz="186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896050"/>
            <a:ext cx="104214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Burridge K. Interview: Growing and Marketing Your Obesity Practice.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</vt:lpstr>
      <vt:lpstr>Roboto</vt:lpstr>
      <vt:lpstr>Arial</vt:lpstr>
      <vt:lpstr>Office Theme</vt:lpstr>
      <vt:lpstr>Growing and Marketing Your Obesity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2025-01-21T16:16:35Z</dcterms:modified>
</cp:coreProperties>
</file>